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4"/>
  </p:notesMasterIdLst>
  <p:handoutMasterIdLst>
    <p:handoutMasterId r:id="rId5"/>
  </p:handoutMasterIdLst>
  <p:sldIdLst>
    <p:sldId id="10124" r:id="rId2"/>
    <p:sldId id="10123" r:id="rId3"/>
  </p:sldIdLst>
  <p:sldSz cx="12192000" cy="6858000"/>
  <p:notesSz cx="6858000" cy="9144000"/>
  <p:embeddedFontLst>
    <p:embeddedFont>
      <p:font typeface="나눔스퀘어 Bold" panose="020B0600000101010101" pitchFamily="50" charset="-127"/>
      <p:bold r:id="rId6"/>
    </p:embeddedFont>
    <p:embeddedFont>
      <p:font typeface="나눔스퀘어 ExtraBold" panose="020B0600000101010101" pitchFamily="50" charset="-127"/>
      <p:bold r:id="rId7"/>
    </p:embeddedFont>
    <p:embeddedFont>
      <p:font typeface="맑은 고딕" panose="020B0503020000020004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1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C000"/>
    <a:srgbClr val="F68631"/>
    <a:srgbClr val="000000"/>
    <a:srgbClr val="1A92D1"/>
    <a:srgbClr val="FF7C80"/>
    <a:srgbClr val="4472C4"/>
    <a:srgbClr val="D0D0D0"/>
    <a:srgbClr val="DDDDDD"/>
    <a:srgbClr val="F47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86633" autoAdjust="0"/>
  </p:normalViewPr>
  <p:slideViewPr>
    <p:cSldViewPr snapToGrid="0" showGuides="1">
      <p:cViewPr varScale="1">
        <p:scale>
          <a:sx n="74" d="100"/>
          <a:sy n="74" d="100"/>
        </p:scale>
        <p:origin x="1070" y="67"/>
      </p:cViewPr>
      <p:guideLst>
        <p:guide orient="horz" pos="2160"/>
        <p:guide pos="61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handoutMaster" Target="handoutMasters/handoutMaster1.xml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08B0F2-5D79-413D-A0C4-5719CA42D6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3074CF-5118-4E84-A736-9429BA843F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ACD80-A396-46DD-8AEE-92FEF7F810F0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AA6D24-C3E1-4BF9-83D6-04A2A5F0C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64BA3-CE77-4B70-AD18-43D0848D46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15F41-626A-46E8-AF4B-995FAAC37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79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FD601-DE5A-4CA2-862D-5D887484176D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ABA78-4F40-4BA1-B1A8-F575AE2F1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1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170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46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4D7C57B-278A-407E-9AAF-2D695505E3E9}"/>
              </a:ext>
            </a:extLst>
          </p:cNvPr>
          <p:cNvSpPr/>
          <p:nvPr userDrawn="1"/>
        </p:nvSpPr>
        <p:spPr>
          <a:xfrm>
            <a:off x="671398" y="488372"/>
            <a:ext cx="10849205" cy="5664629"/>
          </a:xfrm>
          <a:custGeom>
            <a:avLst/>
            <a:gdLst>
              <a:gd name="connsiteX0" fmla="*/ 0 w 8136904"/>
              <a:gd name="connsiteY0" fmla="*/ 0 h 4248472"/>
              <a:gd name="connsiteX1" fmla="*/ 3633285 w 8136904"/>
              <a:gd name="connsiteY1" fmla="*/ 0 h 4248472"/>
              <a:gd name="connsiteX2" fmla="*/ 4068452 w 8136904"/>
              <a:gd name="connsiteY2" fmla="*/ 483519 h 4248472"/>
              <a:gd name="connsiteX3" fmla="*/ 4503619 w 8136904"/>
              <a:gd name="connsiteY3" fmla="*/ 0 h 4248472"/>
              <a:gd name="connsiteX4" fmla="*/ 8136904 w 8136904"/>
              <a:gd name="connsiteY4" fmla="*/ 0 h 4248472"/>
              <a:gd name="connsiteX5" fmla="*/ 8136904 w 8136904"/>
              <a:gd name="connsiteY5" fmla="*/ 4248472 h 4248472"/>
              <a:gd name="connsiteX6" fmla="*/ 0 w 8136904"/>
              <a:gd name="connsiteY6" fmla="*/ 4248472 h 42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36904" h="4248472">
                <a:moveTo>
                  <a:pt x="0" y="0"/>
                </a:moveTo>
                <a:lnTo>
                  <a:pt x="3633285" y="0"/>
                </a:lnTo>
                <a:lnTo>
                  <a:pt x="4068452" y="483519"/>
                </a:lnTo>
                <a:lnTo>
                  <a:pt x="4503619" y="0"/>
                </a:lnTo>
                <a:lnTo>
                  <a:pt x="8136904" y="0"/>
                </a:lnTo>
                <a:lnTo>
                  <a:pt x="8136904" y="4248472"/>
                </a:lnTo>
                <a:lnTo>
                  <a:pt x="0" y="424847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F9E97D-4966-4349-AFFB-7E34C0A5CC78}"/>
              </a:ext>
            </a:extLst>
          </p:cNvPr>
          <p:cNvSpPr/>
          <p:nvPr userDrawn="1"/>
        </p:nvSpPr>
        <p:spPr>
          <a:xfrm>
            <a:off x="671398" y="5556224"/>
            <a:ext cx="10849205" cy="720000"/>
          </a:xfrm>
          <a:prstGeom prst="rect">
            <a:avLst/>
          </a:prstGeom>
          <a:solidFill>
            <a:srgbClr val="C4783A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70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90A38-A189-4631-9906-E220E86F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AB8848-A495-4EA6-AFFD-C9B3024B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3BB038-0B2B-4D1D-BE68-2E9CA58A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8B28AB-F899-4EA3-A487-F5256B8F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65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1CAEF5-CE88-48F2-A101-8989A0D2B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2ADC44-ECF1-4809-922C-506D1703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61B09D-64E4-4590-A4AE-8EDD43D4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5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35B15-8815-4B8C-9F0D-A26E4CFD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D1A28-BEF4-498F-9334-32E405F1D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BF23D1-0326-4C58-A479-18B53C921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79F74-2557-435B-B1C4-B2C54D2A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E1E571-19F8-41B7-A679-0F0AB21B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5F0A7D-6E5C-495D-B84D-8939F542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207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FB7E-CB5E-4998-AB37-511620D2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67D9FA-3E41-40A4-9C8A-B693F796B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BE111-DCFB-49E4-8FD8-E0C6C70CE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3C4CCC-E8EE-4988-81A4-23C43BD7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6CF7DC-49DE-4EEE-B948-E622272B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4F582-E6A1-4FE7-8DA5-6C222B92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176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04F02-9578-42C0-88D7-1AE8F475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1DC43C-BB3B-4066-8E02-5C9FBB0D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45C5F-31DB-416C-85D6-0B3C884C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BEB62D-70E9-44BC-9A04-2C74D03C5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D9A758-8355-4684-AC09-C13C0C2B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9892B5-834D-4351-84A5-B6282BD12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CAF7F1-0693-40C0-9B84-C00A16B50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D9633-5554-42BD-AE34-E281F8F4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7E945-36F0-4988-BCC5-40F99EDD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4239C-6D0F-4879-AF78-E8A77D9C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270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8FFD6E4-E493-441E-B2CA-F66DC4CB3580}"/>
              </a:ext>
            </a:extLst>
          </p:cNvPr>
          <p:cNvSpPr txBox="1">
            <a:spLocks/>
          </p:cNvSpPr>
          <p:nvPr userDrawn="1"/>
        </p:nvSpPr>
        <p:spPr>
          <a:xfrm>
            <a:off x="499049" y="328408"/>
            <a:ext cx="10864490" cy="479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spc="-150">
                <a:solidFill>
                  <a:srgbClr val="FF9900"/>
                </a:solidFill>
                <a:latin typeface="나눔스퀘어 ExtraBold"/>
                <a:ea typeface="나눔스퀘어 ExtraBold"/>
                <a:cs typeface="+mj-cs"/>
              </a:defRPr>
            </a:lvl1pPr>
          </a:lstStyle>
          <a:p>
            <a:pPr lvl="0">
              <a:defRPr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5BBEBF-99B4-46A5-A207-C52143073560}"/>
              </a:ext>
            </a:extLst>
          </p:cNvPr>
          <p:cNvSpPr/>
          <p:nvPr userDrawn="1"/>
        </p:nvSpPr>
        <p:spPr>
          <a:xfrm>
            <a:off x="348615" y="328408"/>
            <a:ext cx="89474" cy="4494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295931-F967-48DF-8C78-E190D7A07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450" y="148365"/>
            <a:ext cx="9686925" cy="839787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ko-KR" altLang="en-US" sz="3200" kern="1200" spc="-150" dirty="0">
                <a:solidFill>
                  <a:srgbClr val="FF9900"/>
                </a:solidFill>
                <a:latin typeface="나눔스퀘어 ExtraBold"/>
                <a:ea typeface="나눔스퀘어 ExtraBold"/>
                <a:cs typeface="+mj-cs"/>
              </a:defRPr>
            </a:lvl1pPr>
          </a:lstStyle>
          <a:p>
            <a:pPr marL="0" lv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919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54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61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05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16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554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6A900-2A22-44F3-8E10-E3A97099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21993-F1BA-4FFA-991C-96192001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649D3E-63D3-40BF-AFE6-7C4D7933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07F40-B680-44E5-A123-C7F9E30D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0DE74-B506-400F-8907-F8704FE5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4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DA2BF-1E6B-409B-B258-EED42BD7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BE3AA-E6E4-4C19-998F-E63BB59BD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EDB64C-C4E6-4B65-85D5-FB0DA9BF2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F28A2B-02D2-4F0E-991B-9A3F6E91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41A5C-707D-4EA3-88E0-3337F0D8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5EB1D-6B95-41F8-9981-06AC325E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2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F0D3D-C612-4047-AD43-B83E52AC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544D8A-4B09-46C4-9DC6-395FB9513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BD8E87-6498-4515-B20C-57C86B0CC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6928B5-9D0F-4048-A72D-3C5A43457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3C0D7F-EF8D-40E0-9D1A-548F68595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41CAC3-969C-4C78-A94E-ADDACB79D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12169D-3F0D-42DC-B954-0159F68F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FF3B31-A07B-45AF-9866-00F2BA80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9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FE599F-1AA1-4894-9AD4-2D3AC9D4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3E7B7-709C-4B2A-A1EB-66AB6E7AA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26030-07E7-4E97-B4A9-82654841D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4C1C0-948B-411C-ADC0-FF5C18B0D1B2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27E71-16F5-47C0-9BAC-86C3D659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B3532-C9CB-417C-A449-0D3242DC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B0F14-CDA8-41ED-9B02-64D21697D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1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3" Type="http://schemas.openxmlformats.org/officeDocument/2006/relationships/image" Target="../media/image1.jpeg"/><Relationship Id="rId21" Type="http://schemas.openxmlformats.org/officeDocument/2006/relationships/image" Target="../media/image19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23" Type="http://schemas.openxmlformats.org/officeDocument/2006/relationships/image" Target="../media/image21.pn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9B883875-9281-44DD-8B5F-CD6503EDDD91}"/>
              </a:ext>
            </a:extLst>
          </p:cNvPr>
          <p:cNvSpPr txBox="1">
            <a:spLocks/>
          </p:cNvSpPr>
          <p:nvPr/>
        </p:nvSpPr>
        <p:spPr>
          <a:xfrm>
            <a:off x="604763" y="417848"/>
            <a:ext cx="10864490" cy="47970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68631"/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팀원들과 </a:t>
            </a:r>
            <a:r>
              <a:rPr lang="ko-KR" altLang="en-US" sz="3600" dirty="0">
                <a:solidFill>
                  <a:srgbClr val="F68631"/>
                </a:solidFill>
                <a:latin typeface="나눔스퀘어 ExtraBold"/>
                <a:ea typeface="나눔스퀘어 ExtraBold"/>
              </a:rPr>
              <a:t>다양한 아이디어로 엮어보세요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68631"/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167399-A95B-4257-8A1F-62CE901BEBDE}"/>
              </a:ext>
            </a:extLst>
          </p:cNvPr>
          <p:cNvSpPr/>
          <p:nvPr/>
        </p:nvSpPr>
        <p:spPr>
          <a:xfrm>
            <a:off x="467739" y="449651"/>
            <a:ext cx="89474" cy="449468"/>
          </a:xfrm>
          <a:prstGeom prst="rect">
            <a:avLst/>
          </a:prstGeom>
          <a:solidFill>
            <a:srgbClr val="F68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C47D407-54BB-4DF5-AF90-DCA67CC2720B}"/>
              </a:ext>
            </a:extLst>
          </p:cNvPr>
          <p:cNvSpPr/>
          <p:nvPr/>
        </p:nvSpPr>
        <p:spPr>
          <a:xfrm>
            <a:off x="6815902" y="5631544"/>
            <a:ext cx="4979853" cy="1133153"/>
          </a:xfrm>
          <a:prstGeom prst="roundRect">
            <a:avLst/>
          </a:prstGeom>
          <a:solidFill>
            <a:schemeClr val="tx1">
              <a:alpha val="81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엮어볼까요</a:t>
            </a:r>
            <a:r>
              <a:rPr kumimoji="0" lang="en-US" altLang="ko-KR" sz="4400" b="0" i="0" u="none" strike="noStrike" kern="1200" cap="none" spc="-1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?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조별로 함께 아이디어를</a:t>
            </a:r>
            <a:r>
              <a:rPr kumimoji="0" lang="en-US" altLang="ko-KR" sz="32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~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42" name="Picture 4" descr="식품] 오뚜기 스파게티 라면 (150g)｜오뚜기｜봉지라면｜재외한국인을 ...">
            <a:extLst>
              <a:ext uri="{FF2B5EF4-FFF2-40B4-BE49-F238E27FC236}">
                <a16:creationId xmlns:a16="http://schemas.microsoft.com/office/drawing/2014/main" id="{2384DB44-8C0F-415C-B238-9CC04E18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36" y="3092750"/>
            <a:ext cx="1365785" cy="136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오뚜기 | 제품정보">
            <a:extLst>
              <a:ext uri="{FF2B5EF4-FFF2-40B4-BE49-F238E27FC236}">
                <a16:creationId xmlns:a16="http://schemas.microsoft.com/office/drawing/2014/main" id="{EE1D0006-2043-44CB-9057-1FF9C522D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695" y="3161658"/>
            <a:ext cx="1497330" cy="12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해피라면 (순한맛) 20봉 - 옥션">
            <a:extLst>
              <a:ext uri="{FF2B5EF4-FFF2-40B4-BE49-F238E27FC236}">
                <a16:creationId xmlns:a16="http://schemas.microsoft.com/office/drawing/2014/main" id="{DBFDD2FD-9AC6-4C15-B604-3F745525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38" y="4275070"/>
            <a:ext cx="1637644" cy="163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오뚜기 참깨 라면 115g x 4 x 8 | 코스트코 코리아">
            <a:extLst>
              <a:ext uri="{FF2B5EF4-FFF2-40B4-BE49-F238E27FC236}">
                <a16:creationId xmlns:a16="http://schemas.microsoft.com/office/drawing/2014/main" id="{4B14A67A-4DEB-4C36-8BD7-FA4DE358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11" y="1562526"/>
            <a:ext cx="1599131" cy="159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제품 전체보기 | 브랜드 | 삼양식품">
            <a:extLst>
              <a:ext uri="{FF2B5EF4-FFF2-40B4-BE49-F238E27FC236}">
                <a16:creationId xmlns:a16="http://schemas.microsoft.com/office/drawing/2014/main" id="{50F70E94-9AC5-4AC8-989F-83DE09E5D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74" y="3031482"/>
            <a:ext cx="1660232" cy="15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드레싱누들 | 브랜드관">
            <a:extLst>
              <a:ext uri="{FF2B5EF4-FFF2-40B4-BE49-F238E27FC236}">
                <a16:creationId xmlns:a16="http://schemas.microsoft.com/office/drawing/2014/main" id="{99BFC2C5-CA5E-471C-8F1B-5CF97644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787" y="4325442"/>
            <a:ext cx="1587272" cy="158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제품소개 | 짜파게티 | 농심">
            <a:extLst>
              <a:ext uri="{FF2B5EF4-FFF2-40B4-BE49-F238E27FC236}">
                <a16:creationId xmlns:a16="http://schemas.microsoft.com/office/drawing/2014/main" id="{B48605CA-3444-4CB9-AF52-E71CAB31E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449" y="2983843"/>
            <a:ext cx="1649261" cy="164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농심 신라면 120g x 30 | 코스트코 코리아">
            <a:extLst>
              <a:ext uri="{FF2B5EF4-FFF2-40B4-BE49-F238E27FC236}">
                <a16:creationId xmlns:a16="http://schemas.microsoft.com/office/drawing/2014/main" id="{A679CB55-70E3-46E4-B40D-DCDED0D9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22" y="1641373"/>
            <a:ext cx="1375599" cy="137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농심 안성탕면 125g [40개]' 최저가 검색 - 에누리가격비교">
            <a:extLst>
              <a:ext uri="{FF2B5EF4-FFF2-40B4-BE49-F238E27FC236}">
                <a16:creationId xmlns:a16="http://schemas.microsoft.com/office/drawing/2014/main" id="{AF4ED41B-3923-48C5-8D76-883F83AA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579" y="4325442"/>
            <a:ext cx="149733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농심너구리120g x 20 | 코스트코 코리아">
            <a:extLst>
              <a:ext uri="{FF2B5EF4-FFF2-40B4-BE49-F238E27FC236}">
                <a16:creationId xmlns:a16="http://schemas.microsoft.com/office/drawing/2014/main" id="{8F208397-5B70-4992-A0DF-73377BA2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96" y="3214578"/>
            <a:ext cx="1255357" cy="125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무파마탕면 | 브랜드관">
            <a:extLst>
              <a:ext uri="{FF2B5EF4-FFF2-40B4-BE49-F238E27FC236}">
                <a16:creationId xmlns:a16="http://schemas.microsoft.com/office/drawing/2014/main" id="{05F9C254-29F8-416A-8952-9A32C66B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34" y="1471732"/>
            <a:ext cx="1649262" cy="16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오뚜기 진라면 매운맛 120g (40개) 종합정보 행복쇼핑의 시작 ! 다나와 ...">
            <a:extLst>
              <a:ext uri="{FF2B5EF4-FFF2-40B4-BE49-F238E27FC236}">
                <a16:creationId xmlns:a16="http://schemas.microsoft.com/office/drawing/2014/main" id="{5297316B-FFB4-4E87-8DAB-E94E8F8F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503" y="1704714"/>
            <a:ext cx="1323230" cy="132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삼양라면·불닭볶음면 50원씩 오른다 | 한경닷컴">
            <a:extLst>
              <a:ext uri="{FF2B5EF4-FFF2-40B4-BE49-F238E27FC236}">
                <a16:creationId xmlns:a16="http://schemas.microsoft.com/office/drawing/2014/main" id="{7AECDEFE-3AA8-4400-85A0-700C9B54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68" y="4580364"/>
            <a:ext cx="1236682" cy="10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라면프린스 1호점 - 스물여섯번째 냄비 (진국사리곰탕면) :: 이코의 세상">
            <a:extLst>
              <a:ext uri="{FF2B5EF4-FFF2-40B4-BE49-F238E27FC236}">
                <a16:creationId xmlns:a16="http://schemas.microsoft.com/office/drawing/2014/main" id="{86CABB5B-F12F-4762-8023-5DFDCB305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68" y="3214578"/>
            <a:ext cx="1057097" cy="123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새우탕면' 태그의 글 목록 :: 이코의 세상">
            <a:extLst>
              <a:ext uri="{FF2B5EF4-FFF2-40B4-BE49-F238E27FC236}">
                <a16:creationId xmlns:a16="http://schemas.microsoft.com/office/drawing/2014/main" id="{2EDDA3C5-829F-48AD-B002-418978FB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58" y="1649451"/>
            <a:ext cx="1131625" cy="12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오뚜기 스낵면 108g]">
            <a:extLst>
              <a:ext uri="{FF2B5EF4-FFF2-40B4-BE49-F238E27FC236}">
                <a16:creationId xmlns:a16="http://schemas.microsoft.com/office/drawing/2014/main" id="{BE5B2F42-C318-428E-B60E-C074F1EF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96" y="1620764"/>
            <a:ext cx="1396208" cy="13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대관령 김치라면 : 네이버 블로그">
            <a:extLst>
              <a:ext uri="{FF2B5EF4-FFF2-40B4-BE49-F238E27FC236}">
                <a16:creationId xmlns:a16="http://schemas.microsoft.com/office/drawing/2014/main" id="{8BBD9A6E-42C6-494D-BCC1-929DC0AF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04" y="4580364"/>
            <a:ext cx="1219692" cy="101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튀김우동 | 브랜드관">
            <a:extLst>
              <a:ext uri="{FF2B5EF4-FFF2-40B4-BE49-F238E27FC236}">
                <a16:creationId xmlns:a16="http://schemas.microsoft.com/office/drawing/2014/main" id="{BD4848B3-6D81-46EE-8FE3-D615C6A2C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715" y="3001475"/>
            <a:ext cx="1548333" cy="154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농심 오징어짬뽕(리뉴얼) : 네이버 블로그">
            <a:extLst>
              <a:ext uri="{FF2B5EF4-FFF2-40B4-BE49-F238E27FC236}">
                <a16:creationId xmlns:a16="http://schemas.microsoft.com/office/drawing/2014/main" id="{F7FE50F9-BE9D-49DD-963A-028FE223C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1" y="1562526"/>
            <a:ext cx="1569515" cy="15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1024EB-E9BB-4598-BA6F-43C902BCDAF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21429" y="4625464"/>
            <a:ext cx="1255358" cy="9262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49E70C-1E7D-4D8F-BF26-621BFB94875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9220" y="4514428"/>
            <a:ext cx="1224190" cy="10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2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9B883875-9281-44DD-8B5F-CD6503EDDD91}"/>
              </a:ext>
            </a:extLst>
          </p:cNvPr>
          <p:cNvSpPr txBox="1">
            <a:spLocks/>
          </p:cNvSpPr>
          <p:nvPr/>
        </p:nvSpPr>
        <p:spPr>
          <a:xfrm>
            <a:off x="486429" y="311502"/>
            <a:ext cx="10864490" cy="47970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6863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j-cs"/>
              </a:rPr>
              <a:t>엮으신 결과를 아래 작성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68631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j-cs"/>
              </a:rPr>
              <a:t>!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68631"/>
              </a:solidFill>
              <a:effectLst/>
              <a:uLnTx/>
              <a:uFillTx/>
              <a:latin typeface="나눔스퀘어 ExtraBold"/>
              <a:ea typeface="나눔스퀘어 ExtraBold"/>
              <a:cs typeface="+mj-cs"/>
            </a:endParaRPr>
          </a:p>
        </p:txBody>
      </p:sp>
      <p:sp>
        <p:nvSpPr>
          <p:cNvPr id="87" name="직사각형 6">
            <a:extLst>
              <a:ext uri="{FF2B5EF4-FFF2-40B4-BE49-F238E27FC236}">
                <a16:creationId xmlns:a16="http://schemas.microsoft.com/office/drawing/2014/main" id="{E369460F-2C75-4949-93C0-F78B90D13F8A}"/>
              </a:ext>
            </a:extLst>
          </p:cNvPr>
          <p:cNvSpPr/>
          <p:nvPr/>
        </p:nvSpPr>
        <p:spPr>
          <a:xfrm>
            <a:off x="623083" y="1318572"/>
            <a:ext cx="11389363" cy="4834285"/>
          </a:xfrm>
          <a:custGeom>
            <a:avLst/>
            <a:gdLst>
              <a:gd name="connsiteX0" fmla="*/ 0 w 11389363"/>
              <a:gd name="connsiteY0" fmla="*/ 0 h 4834285"/>
              <a:gd name="connsiteX1" fmla="*/ 783856 w 11389363"/>
              <a:gd name="connsiteY1" fmla="*/ 0 h 4834285"/>
              <a:gd name="connsiteX2" fmla="*/ 1681606 w 11389363"/>
              <a:gd name="connsiteY2" fmla="*/ 0 h 4834285"/>
              <a:gd name="connsiteX3" fmla="*/ 2579356 w 11389363"/>
              <a:gd name="connsiteY3" fmla="*/ 0 h 4834285"/>
              <a:gd name="connsiteX4" fmla="*/ 2907637 w 11389363"/>
              <a:gd name="connsiteY4" fmla="*/ 0 h 4834285"/>
              <a:gd name="connsiteX5" fmla="*/ 3691494 w 11389363"/>
              <a:gd name="connsiteY5" fmla="*/ 0 h 4834285"/>
              <a:gd name="connsiteX6" fmla="*/ 4361456 w 11389363"/>
              <a:gd name="connsiteY6" fmla="*/ 0 h 4834285"/>
              <a:gd name="connsiteX7" fmla="*/ 5031419 w 11389363"/>
              <a:gd name="connsiteY7" fmla="*/ 0 h 4834285"/>
              <a:gd name="connsiteX8" fmla="*/ 5929168 w 11389363"/>
              <a:gd name="connsiteY8" fmla="*/ 0 h 4834285"/>
              <a:gd name="connsiteX9" fmla="*/ 6826918 w 11389363"/>
              <a:gd name="connsiteY9" fmla="*/ 0 h 4834285"/>
              <a:gd name="connsiteX10" fmla="*/ 7269093 w 11389363"/>
              <a:gd name="connsiteY10" fmla="*/ 0 h 4834285"/>
              <a:gd name="connsiteX11" fmla="*/ 7711269 w 11389363"/>
              <a:gd name="connsiteY11" fmla="*/ 0 h 4834285"/>
              <a:gd name="connsiteX12" fmla="*/ 8153444 w 11389363"/>
              <a:gd name="connsiteY12" fmla="*/ 0 h 4834285"/>
              <a:gd name="connsiteX13" fmla="*/ 8481726 w 11389363"/>
              <a:gd name="connsiteY13" fmla="*/ 0 h 4834285"/>
              <a:gd name="connsiteX14" fmla="*/ 8810007 w 11389363"/>
              <a:gd name="connsiteY14" fmla="*/ 0 h 4834285"/>
              <a:gd name="connsiteX15" fmla="*/ 9593863 w 11389363"/>
              <a:gd name="connsiteY15" fmla="*/ 0 h 4834285"/>
              <a:gd name="connsiteX16" fmla="*/ 10377720 w 11389363"/>
              <a:gd name="connsiteY16" fmla="*/ 0 h 4834285"/>
              <a:gd name="connsiteX17" fmla="*/ 11389363 w 11389363"/>
              <a:gd name="connsiteY17" fmla="*/ 0 h 4834285"/>
              <a:gd name="connsiteX18" fmla="*/ 11389363 w 11389363"/>
              <a:gd name="connsiteY18" fmla="*/ 545584 h 4834285"/>
              <a:gd name="connsiteX19" fmla="*/ 11389363 w 11389363"/>
              <a:gd name="connsiteY19" fmla="*/ 1091167 h 4834285"/>
              <a:gd name="connsiteX20" fmla="*/ 11389363 w 11389363"/>
              <a:gd name="connsiteY20" fmla="*/ 1878465 h 4834285"/>
              <a:gd name="connsiteX21" fmla="*/ 11389363 w 11389363"/>
              <a:gd name="connsiteY21" fmla="*/ 2665763 h 4834285"/>
              <a:gd name="connsiteX22" fmla="*/ 11389363 w 11389363"/>
              <a:gd name="connsiteY22" fmla="*/ 3259689 h 4834285"/>
              <a:gd name="connsiteX23" fmla="*/ 11389363 w 11389363"/>
              <a:gd name="connsiteY23" fmla="*/ 3853616 h 4834285"/>
              <a:gd name="connsiteX24" fmla="*/ 11389363 w 11389363"/>
              <a:gd name="connsiteY24" fmla="*/ 4834285 h 4834285"/>
              <a:gd name="connsiteX25" fmla="*/ 11061081 w 11389363"/>
              <a:gd name="connsiteY25" fmla="*/ 4834285 h 4834285"/>
              <a:gd name="connsiteX26" fmla="*/ 10618906 w 11389363"/>
              <a:gd name="connsiteY26" fmla="*/ 4834285 h 4834285"/>
              <a:gd name="connsiteX27" fmla="*/ 10062837 w 11389363"/>
              <a:gd name="connsiteY27" fmla="*/ 4834285 h 4834285"/>
              <a:gd name="connsiteX28" fmla="*/ 9278981 w 11389363"/>
              <a:gd name="connsiteY28" fmla="*/ 4834285 h 4834285"/>
              <a:gd name="connsiteX29" fmla="*/ 8950699 w 11389363"/>
              <a:gd name="connsiteY29" fmla="*/ 4834285 h 4834285"/>
              <a:gd name="connsiteX30" fmla="*/ 8280737 w 11389363"/>
              <a:gd name="connsiteY30" fmla="*/ 4834285 h 4834285"/>
              <a:gd name="connsiteX31" fmla="*/ 7724668 w 11389363"/>
              <a:gd name="connsiteY31" fmla="*/ 4834285 h 4834285"/>
              <a:gd name="connsiteX32" fmla="*/ 7282493 w 11389363"/>
              <a:gd name="connsiteY32" fmla="*/ 4834285 h 4834285"/>
              <a:gd name="connsiteX33" fmla="*/ 6840317 w 11389363"/>
              <a:gd name="connsiteY33" fmla="*/ 4834285 h 4834285"/>
              <a:gd name="connsiteX34" fmla="*/ 5942568 w 11389363"/>
              <a:gd name="connsiteY34" fmla="*/ 4834285 h 4834285"/>
              <a:gd name="connsiteX35" fmla="*/ 5386499 w 11389363"/>
              <a:gd name="connsiteY35" fmla="*/ 4834285 h 4834285"/>
              <a:gd name="connsiteX36" fmla="*/ 4830430 w 11389363"/>
              <a:gd name="connsiteY36" fmla="*/ 4834285 h 4834285"/>
              <a:gd name="connsiteX37" fmla="*/ 4160467 w 11389363"/>
              <a:gd name="connsiteY37" fmla="*/ 4834285 h 4834285"/>
              <a:gd name="connsiteX38" fmla="*/ 3832186 w 11389363"/>
              <a:gd name="connsiteY38" fmla="*/ 4834285 h 4834285"/>
              <a:gd name="connsiteX39" fmla="*/ 3503904 w 11389363"/>
              <a:gd name="connsiteY39" fmla="*/ 4834285 h 4834285"/>
              <a:gd name="connsiteX40" fmla="*/ 3061729 w 11389363"/>
              <a:gd name="connsiteY40" fmla="*/ 4834285 h 4834285"/>
              <a:gd name="connsiteX41" fmla="*/ 2163979 w 11389363"/>
              <a:gd name="connsiteY41" fmla="*/ 4834285 h 4834285"/>
              <a:gd name="connsiteX42" fmla="*/ 1607910 w 11389363"/>
              <a:gd name="connsiteY42" fmla="*/ 4834285 h 4834285"/>
              <a:gd name="connsiteX43" fmla="*/ 824054 w 11389363"/>
              <a:gd name="connsiteY43" fmla="*/ 4834285 h 4834285"/>
              <a:gd name="connsiteX44" fmla="*/ 0 w 11389363"/>
              <a:gd name="connsiteY44" fmla="*/ 4834285 h 4834285"/>
              <a:gd name="connsiteX45" fmla="*/ 0 w 11389363"/>
              <a:gd name="connsiteY45" fmla="*/ 4240359 h 4834285"/>
              <a:gd name="connsiteX46" fmla="*/ 0 w 11389363"/>
              <a:gd name="connsiteY46" fmla="*/ 3549746 h 4834285"/>
              <a:gd name="connsiteX47" fmla="*/ 0 w 11389363"/>
              <a:gd name="connsiteY47" fmla="*/ 2810791 h 4834285"/>
              <a:gd name="connsiteX48" fmla="*/ 0 w 11389363"/>
              <a:gd name="connsiteY48" fmla="*/ 2168522 h 4834285"/>
              <a:gd name="connsiteX49" fmla="*/ 0 w 11389363"/>
              <a:gd name="connsiteY49" fmla="*/ 1622939 h 4834285"/>
              <a:gd name="connsiteX50" fmla="*/ 0 w 11389363"/>
              <a:gd name="connsiteY50" fmla="*/ 883984 h 4834285"/>
              <a:gd name="connsiteX51" fmla="*/ 0 w 11389363"/>
              <a:gd name="connsiteY51" fmla="*/ 0 h 483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389363" h="4834285" extrusionOk="0">
                <a:moveTo>
                  <a:pt x="0" y="0"/>
                </a:moveTo>
                <a:cubicBezTo>
                  <a:pt x="203553" y="-9463"/>
                  <a:pt x="428965" y="-17754"/>
                  <a:pt x="783856" y="0"/>
                </a:cubicBezTo>
                <a:cubicBezTo>
                  <a:pt x="1138747" y="17754"/>
                  <a:pt x="1281147" y="15832"/>
                  <a:pt x="1681606" y="0"/>
                </a:cubicBezTo>
                <a:cubicBezTo>
                  <a:pt x="2082065" y="-15832"/>
                  <a:pt x="2222591" y="41288"/>
                  <a:pt x="2579356" y="0"/>
                </a:cubicBezTo>
                <a:cubicBezTo>
                  <a:pt x="2936121" y="-41288"/>
                  <a:pt x="2753557" y="-5454"/>
                  <a:pt x="2907637" y="0"/>
                </a:cubicBezTo>
                <a:cubicBezTo>
                  <a:pt x="3061717" y="5454"/>
                  <a:pt x="3370321" y="-35493"/>
                  <a:pt x="3691494" y="0"/>
                </a:cubicBezTo>
                <a:cubicBezTo>
                  <a:pt x="4012667" y="35493"/>
                  <a:pt x="4086659" y="9185"/>
                  <a:pt x="4361456" y="0"/>
                </a:cubicBezTo>
                <a:cubicBezTo>
                  <a:pt x="4636253" y="-9185"/>
                  <a:pt x="4833390" y="-1404"/>
                  <a:pt x="5031419" y="0"/>
                </a:cubicBezTo>
                <a:cubicBezTo>
                  <a:pt x="5229448" y="1404"/>
                  <a:pt x="5682811" y="-6285"/>
                  <a:pt x="5929168" y="0"/>
                </a:cubicBezTo>
                <a:cubicBezTo>
                  <a:pt x="6175525" y="6285"/>
                  <a:pt x="6470926" y="-40595"/>
                  <a:pt x="6826918" y="0"/>
                </a:cubicBezTo>
                <a:cubicBezTo>
                  <a:pt x="7182910" y="40595"/>
                  <a:pt x="7086083" y="3568"/>
                  <a:pt x="7269093" y="0"/>
                </a:cubicBezTo>
                <a:cubicBezTo>
                  <a:pt x="7452103" y="-3568"/>
                  <a:pt x="7620167" y="-17578"/>
                  <a:pt x="7711269" y="0"/>
                </a:cubicBezTo>
                <a:cubicBezTo>
                  <a:pt x="7802371" y="17578"/>
                  <a:pt x="7956654" y="1870"/>
                  <a:pt x="8153444" y="0"/>
                </a:cubicBezTo>
                <a:cubicBezTo>
                  <a:pt x="8350234" y="-1870"/>
                  <a:pt x="8384451" y="-5522"/>
                  <a:pt x="8481726" y="0"/>
                </a:cubicBezTo>
                <a:cubicBezTo>
                  <a:pt x="8579001" y="5522"/>
                  <a:pt x="8680842" y="2727"/>
                  <a:pt x="8810007" y="0"/>
                </a:cubicBezTo>
                <a:cubicBezTo>
                  <a:pt x="8939172" y="-2727"/>
                  <a:pt x="9416622" y="-11000"/>
                  <a:pt x="9593863" y="0"/>
                </a:cubicBezTo>
                <a:cubicBezTo>
                  <a:pt x="9771104" y="11000"/>
                  <a:pt x="10157915" y="33608"/>
                  <a:pt x="10377720" y="0"/>
                </a:cubicBezTo>
                <a:cubicBezTo>
                  <a:pt x="10597525" y="-33608"/>
                  <a:pt x="10955945" y="-31427"/>
                  <a:pt x="11389363" y="0"/>
                </a:cubicBezTo>
                <a:cubicBezTo>
                  <a:pt x="11368067" y="247871"/>
                  <a:pt x="11385230" y="416806"/>
                  <a:pt x="11389363" y="545584"/>
                </a:cubicBezTo>
                <a:cubicBezTo>
                  <a:pt x="11393496" y="674362"/>
                  <a:pt x="11375024" y="955831"/>
                  <a:pt x="11389363" y="1091167"/>
                </a:cubicBezTo>
                <a:cubicBezTo>
                  <a:pt x="11403702" y="1226503"/>
                  <a:pt x="11384405" y="1575981"/>
                  <a:pt x="11389363" y="1878465"/>
                </a:cubicBezTo>
                <a:cubicBezTo>
                  <a:pt x="11394321" y="2180949"/>
                  <a:pt x="11356652" y="2361981"/>
                  <a:pt x="11389363" y="2665763"/>
                </a:cubicBezTo>
                <a:cubicBezTo>
                  <a:pt x="11422074" y="2969545"/>
                  <a:pt x="11389875" y="3017157"/>
                  <a:pt x="11389363" y="3259689"/>
                </a:cubicBezTo>
                <a:cubicBezTo>
                  <a:pt x="11388851" y="3502221"/>
                  <a:pt x="11413500" y="3575031"/>
                  <a:pt x="11389363" y="3853616"/>
                </a:cubicBezTo>
                <a:cubicBezTo>
                  <a:pt x="11365226" y="4132201"/>
                  <a:pt x="11366031" y="4347514"/>
                  <a:pt x="11389363" y="4834285"/>
                </a:cubicBezTo>
                <a:cubicBezTo>
                  <a:pt x="11292840" y="4844102"/>
                  <a:pt x="11157748" y="4834962"/>
                  <a:pt x="11061081" y="4834285"/>
                </a:cubicBezTo>
                <a:cubicBezTo>
                  <a:pt x="10964414" y="4833608"/>
                  <a:pt x="10762715" y="4846986"/>
                  <a:pt x="10618906" y="4834285"/>
                </a:cubicBezTo>
                <a:cubicBezTo>
                  <a:pt x="10475098" y="4821584"/>
                  <a:pt x="10264772" y="4860057"/>
                  <a:pt x="10062837" y="4834285"/>
                </a:cubicBezTo>
                <a:cubicBezTo>
                  <a:pt x="9860902" y="4808513"/>
                  <a:pt x="9487855" y="4869299"/>
                  <a:pt x="9278981" y="4834285"/>
                </a:cubicBezTo>
                <a:cubicBezTo>
                  <a:pt x="9070107" y="4799271"/>
                  <a:pt x="9023533" y="4845639"/>
                  <a:pt x="8950699" y="4834285"/>
                </a:cubicBezTo>
                <a:cubicBezTo>
                  <a:pt x="8877865" y="4822931"/>
                  <a:pt x="8440400" y="4823933"/>
                  <a:pt x="8280737" y="4834285"/>
                </a:cubicBezTo>
                <a:cubicBezTo>
                  <a:pt x="8121074" y="4844637"/>
                  <a:pt x="7852799" y="4832287"/>
                  <a:pt x="7724668" y="4834285"/>
                </a:cubicBezTo>
                <a:cubicBezTo>
                  <a:pt x="7596537" y="4836283"/>
                  <a:pt x="7427004" y="4835549"/>
                  <a:pt x="7282493" y="4834285"/>
                </a:cubicBezTo>
                <a:cubicBezTo>
                  <a:pt x="7137983" y="4833021"/>
                  <a:pt x="7005419" y="4819082"/>
                  <a:pt x="6840317" y="4834285"/>
                </a:cubicBezTo>
                <a:cubicBezTo>
                  <a:pt x="6675215" y="4849488"/>
                  <a:pt x="6333300" y="4868675"/>
                  <a:pt x="5942568" y="4834285"/>
                </a:cubicBezTo>
                <a:cubicBezTo>
                  <a:pt x="5551836" y="4799895"/>
                  <a:pt x="5595763" y="4815966"/>
                  <a:pt x="5386499" y="4834285"/>
                </a:cubicBezTo>
                <a:cubicBezTo>
                  <a:pt x="5177235" y="4852604"/>
                  <a:pt x="5003831" y="4850401"/>
                  <a:pt x="4830430" y="4834285"/>
                </a:cubicBezTo>
                <a:cubicBezTo>
                  <a:pt x="4657029" y="4818169"/>
                  <a:pt x="4298813" y="4851500"/>
                  <a:pt x="4160467" y="4834285"/>
                </a:cubicBezTo>
                <a:cubicBezTo>
                  <a:pt x="4022121" y="4817070"/>
                  <a:pt x="3936134" y="4820556"/>
                  <a:pt x="3832186" y="4834285"/>
                </a:cubicBezTo>
                <a:cubicBezTo>
                  <a:pt x="3728238" y="4848014"/>
                  <a:pt x="3574681" y="4821158"/>
                  <a:pt x="3503904" y="4834285"/>
                </a:cubicBezTo>
                <a:cubicBezTo>
                  <a:pt x="3433127" y="4847412"/>
                  <a:pt x="3232048" y="4823319"/>
                  <a:pt x="3061729" y="4834285"/>
                </a:cubicBezTo>
                <a:cubicBezTo>
                  <a:pt x="2891410" y="4845251"/>
                  <a:pt x="2347062" y="4808989"/>
                  <a:pt x="2163979" y="4834285"/>
                </a:cubicBezTo>
                <a:cubicBezTo>
                  <a:pt x="1980896" y="4859582"/>
                  <a:pt x="1884381" y="4852815"/>
                  <a:pt x="1607910" y="4834285"/>
                </a:cubicBezTo>
                <a:cubicBezTo>
                  <a:pt x="1331439" y="4815755"/>
                  <a:pt x="992149" y="4869774"/>
                  <a:pt x="824054" y="4834285"/>
                </a:cubicBezTo>
                <a:cubicBezTo>
                  <a:pt x="655959" y="4798796"/>
                  <a:pt x="356805" y="4821121"/>
                  <a:pt x="0" y="4834285"/>
                </a:cubicBezTo>
                <a:cubicBezTo>
                  <a:pt x="-5634" y="4621765"/>
                  <a:pt x="-17161" y="4394247"/>
                  <a:pt x="0" y="4240359"/>
                </a:cubicBezTo>
                <a:cubicBezTo>
                  <a:pt x="17161" y="4086471"/>
                  <a:pt x="-7841" y="3883697"/>
                  <a:pt x="0" y="3549746"/>
                </a:cubicBezTo>
                <a:cubicBezTo>
                  <a:pt x="7841" y="3215795"/>
                  <a:pt x="9290" y="2976329"/>
                  <a:pt x="0" y="2810791"/>
                </a:cubicBezTo>
                <a:cubicBezTo>
                  <a:pt x="-9290" y="2645253"/>
                  <a:pt x="433" y="2481266"/>
                  <a:pt x="0" y="2168522"/>
                </a:cubicBezTo>
                <a:cubicBezTo>
                  <a:pt x="-433" y="1855778"/>
                  <a:pt x="23991" y="1753084"/>
                  <a:pt x="0" y="1622939"/>
                </a:cubicBezTo>
                <a:cubicBezTo>
                  <a:pt x="-23991" y="1492794"/>
                  <a:pt x="-24615" y="1204025"/>
                  <a:pt x="0" y="883984"/>
                </a:cubicBezTo>
                <a:cubicBezTo>
                  <a:pt x="24615" y="563943"/>
                  <a:pt x="-30762" y="340316"/>
                  <a:pt x="0" y="0"/>
                </a:cubicBezTo>
                <a:close/>
              </a:path>
            </a:pathLst>
          </a:cu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360164436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6574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17</Words>
  <Application>Microsoft Office PowerPoint</Application>
  <PresentationFormat>와이드스크린</PresentationFormat>
  <Paragraphs>6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맑은 고딕</vt:lpstr>
      <vt:lpstr>나눔스퀘어 Bold</vt:lpstr>
      <vt:lpstr>나눔스퀘어 ExtraBold</vt:lpstr>
      <vt:lpstr>Arial</vt:lpstr>
      <vt:lpstr>1_Office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김현주</dc:creator>
  <cp:lastModifiedBy>권성연</cp:lastModifiedBy>
  <cp:revision>19</cp:revision>
  <dcterms:created xsi:type="dcterms:W3CDTF">2020-07-01T23:35:15Z</dcterms:created>
  <dcterms:modified xsi:type="dcterms:W3CDTF">2021-10-25T02:52:18Z</dcterms:modified>
</cp:coreProperties>
</file>